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4" r:id="rId3"/>
    <p:sldId id="1142" r:id="rId4"/>
    <p:sldId id="1143" r:id="rId5"/>
    <p:sldId id="1141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一部分   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基础过关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412776"/>
            <a:ext cx="11521280" cy="1500086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639008" cy="1130246"/>
          </a:xfrm>
        </p:spPr>
        <p:txBody>
          <a:bodyPr/>
          <a:lstStyle/>
          <a:p>
            <a:pPr indent="1881188" algn="l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是一篇杂志的节选。文章内容是几个人对凌乱的房间的看法以及给出的建议。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语篇导航-DA.eps" descr="id:21474875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209" y="3086212"/>
            <a:ext cx="1944216" cy="47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88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1124744"/>
            <a:ext cx="10629640" cy="462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340768"/>
            <a:ext cx="10596255" cy="359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07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Tom think of a tidy 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focus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reduces worry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develops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shows creativity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Tidy spaces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me focus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汤姆觉得整洁的房间可以让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6070"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帮助某人做某事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在某方面帮助某人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自己专注。故选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10866" y="153762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A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87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91350" y="3645024"/>
            <a:ext cx="360040" cy="28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suggestion is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Decorate shared areas freely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 one corner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your friends’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all clothes on the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5 minutes daily tidying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corner.”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每天打扫一个角落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9105" hangingPunct="0"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金钱做某事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在某物上花费时间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同义表达为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金钱做某事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是来自文章的建议。故选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5194" y="11404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pic>
        <p:nvPicPr>
          <p:cNvPr id="4" name="箭头右.eps" descr="id:2147487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15286" y="3338994"/>
            <a:ext cx="360040" cy="28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3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7129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the magazine can we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 ways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 hobbies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1889673"/>
            <a:ext cx="3240360" cy="41845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0094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推理判断题。文章讲述了几个人对凌乱的房间的看法以及给出的建议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所以文章是和生活习惯有关的。故选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78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360854" y="2348880"/>
            <a:ext cx="11485848" cy="158417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86786"/>
            <a:ext cx="11485848" cy="1130246"/>
          </a:xfrm>
        </p:spPr>
        <p:txBody>
          <a:bodyPr/>
          <a:lstStyle/>
          <a:p>
            <a:pPr indent="715963"/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对于这种按类别分条讲述的材料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一般可以根据问题到原文中找到对应类别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锁定答案范围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再根据核心关键词快速找到答案。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27" y="2115813"/>
            <a:ext cx="1631971" cy="52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4713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B0F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108</Words>
  <Application>Microsoft Office PowerPoint</Application>
  <PresentationFormat>自定义</PresentationFormat>
  <Paragraphs>22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2025-09-17T13:54:58Z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